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69" r:id="rId15"/>
    <p:sldId id="270" r:id="rId16"/>
    <p:sldId id="272" r:id="rId17"/>
    <p:sldId id="271" r:id="rId18"/>
    <p:sldId id="273" r:id="rId19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70" d="100"/>
          <a:sy n="70" d="100"/>
        </p:scale>
        <p:origin x="-71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0A8B67D9-663E-43D7-A34F-AB5DF95A84F6}" type="datetimeFigureOut">
              <a:rPr lang="es-ES" smtClean="0"/>
              <a:t>09/02/2017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s-ES"/>
          </a:p>
        </p:txBody>
      </p:sp>
      <p:sp>
        <p:nvSpPr>
          <p:cNvPr id="10" name="9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Rectángulo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Rectángulo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Conector recto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Conector recto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Elipse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Elipse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Elipse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Elipse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2A0835B-F7A6-47AD-B06E-E3F9542FBB62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B67D9-663E-43D7-A34F-AB5DF95A84F6}" type="datetimeFigureOut">
              <a:rPr lang="es-ES" smtClean="0"/>
              <a:t>09/02/2017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0835B-F7A6-47AD-B06E-E3F9542FBB62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B67D9-663E-43D7-A34F-AB5DF95A84F6}" type="datetimeFigureOut">
              <a:rPr lang="es-ES" smtClean="0"/>
              <a:t>09/02/2017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0835B-F7A6-47AD-B06E-E3F9542FBB62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A8B67D9-663E-43D7-A34F-AB5DF95A84F6}" type="datetimeFigureOut">
              <a:rPr lang="es-ES" smtClean="0"/>
              <a:t>09/02/2017</a:t>
            </a:fld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2A0835B-F7A6-47AD-B06E-E3F9542FBB62}" type="slidenum">
              <a:rPr lang="es-ES" smtClean="0"/>
              <a:t>‹Nº›</a:t>
            </a:fld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0A8B67D9-663E-43D7-A34F-AB5DF95A84F6}" type="datetimeFigureOut">
              <a:rPr lang="es-ES" smtClean="0"/>
              <a:t>09/02/2017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s-ES"/>
          </a:p>
        </p:txBody>
      </p:sp>
      <p:sp>
        <p:nvSpPr>
          <p:cNvPr id="9" name="8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Elipse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Elipse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Elipse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Elipse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Conector recto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2A0835B-F7A6-47AD-B06E-E3F9542FBB62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B67D9-663E-43D7-A34F-AB5DF95A84F6}" type="datetimeFigureOut">
              <a:rPr lang="es-ES" smtClean="0"/>
              <a:t>09/02/2017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0835B-F7A6-47AD-B06E-E3F9542FBB62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B67D9-663E-43D7-A34F-AB5DF95A84F6}" type="datetimeFigureOut">
              <a:rPr lang="es-ES" smtClean="0"/>
              <a:t>09/02/2017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0835B-F7A6-47AD-B06E-E3F9542FBB62}" type="slidenum">
              <a:rPr lang="es-ES" smtClean="0"/>
              <a:t>‹Nº›</a:t>
            </a:fld>
            <a:endParaRPr lang="es-E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2" name="11 Marcador de texto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4" name="13 Marcador de texto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A8B67D9-663E-43D7-A34F-AB5DF95A84F6}" type="datetimeFigureOut">
              <a:rPr lang="es-ES" smtClean="0"/>
              <a:t>09/02/2017</a:t>
            </a:fld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2A0835B-F7A6-47AD-B06E-E3F9542FBB62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B67D9-663E-43D7-A34F-AB5DF95A84F6}" type="datetimeFigureOut">
              <a:rPr lang="es-ES" smtClean="0"/>
              <a:t>09/02/2017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0835B-F7A6-47AD-B06E-E3F9542FBB62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Marcador de contenido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1" name="20 Marcador de fecha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A8B67D9-663E-43D7-A34F-AB5DF95A84F6}" type="datetimeFigureOut">
              <a:rPr lang="es-ES" smtClean="0"/>
              <a:t>09/02/2017</a:t>
            </a:fld>
            <a:endParaRPr lang="es-ES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2A0835B-F7A6-47AD-B06E-E3F9542FBB62}" type="slidenum">
              <a:rPr lang="es-ES" smtClean="0"/>
              <a:t>‹Nº›</a:t>
            </a:fld>
            <a:endParaRPr lang="es-ES"/>
          </a:p>
        </p:txBody>
      </p:sp>
      <p:sp>
        <p:nvSpPr>
          <p:cNvPr id="23" name="22 Marcador de pie de página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Conector recto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A8B67D9-663E-43D7-A34F-AB5DF95A84F6}" type="datetimeFigureOut">
              <a:rPr lang="es-ES" smtClean="0"/>
              <a:t>09/02/2017</a:t>
            </a:fld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2A0835B-F7A6-47AD-B06E-E3F9542FBB62}" type="slidenum">
              <a:rPr lang="es-ES" smtClean="0"/>
              <a:t>‹Nº›</a:t>
            </a:fld>
            <a:endParaRPr lang="es-ES"/>
          </a:p>
        </p:txBody>
      </p:sp>
      <p:sp>
        <p:nvSpPr>
          <p:cNvPr id="21" name="20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A8B67D9-663E-43D7-A34F-AB5DF95A84F6}" type="datetimeFigureOut">
              <a:rPr lang="es-ES" smtClean="0"/>
              <a:t>09/02/2017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2A0835B-F7A6-47AD-B06E-E3F9542FBB62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med-etc.com/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620688"/>
            <a:ext cx="7772400" cy="1080119"/>
          </a:xfrm>
        </p:spPr>
        <p:txBody>
          <a:bodyPr/>
          <a:lstStyle/>
          <a:p>
            <a:r>
              <a:rPr lang="es-ES" dirty="0" smtClean="0"/>
              <a:t>Tacos criminales – ¡PROHIBIR!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475656" y="1988840"/>
            <a:ext cx="6400800" cy="1752600"/>
          </a:xfrm>
        </p:spPr>
        <p:txBody>
          <a:bodyPr/>
          <a:lstStyle/>
          <a:p>
            <a:r>
              <a:rPr lang="es-ES" dirty="0" smtClean="0"/>
              <a:t>de Michael Palomino – medicina natural – Lima 2017</a:t>
            </a:r>
            <a:endParaRPr lang="es-E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636912"/>
            <a:ext cx="6570138" cy="1481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39282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Mujeres matan con tacos altos (!)</a:t>
            </a:r>
            <a:endParaRPr lang="es-ES" b="1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57200" y="1772816"/>
            <a:ext cx="3657600" cy="44755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dirty="0" smtClean="0"/>
              <a:t>Además tacos altos con tacones pequeños provocan un orgullo incontrolable así las mujeres pierden parcialmente cada sentimiento social y matan animales y atacan gente con los tacos. </a:t>
            </a:r>
            <a:endParaRPr lang="es-ES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700808"/>
            <a:ext cx="4194795" cy="3264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66695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Tacos altos provocan lordosis</a:t>
            </a:r>
            <a:endParaRPr lang="es-ES" b="1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57200" y="1700808"/>
            <a:ext cx="4402832" cy="4547592"/>
          </a:xfrm>
        </p:spPr>
        <p:txBody>
          <a:bodyPr/>
          <a:lstStyle/>
          <a:p>
            <a:pPr marL="0" indent="0" algn="just">
              <a:buNone/>
            </a:pPr>
            <a:r>
              <a:rPr lang="es-ES" dirty="0" smtClean="0"/>
              <a:t>Con tacos altos la postura se deforma con una lordosis en la espalda lo que puede doler bastante. </a:t>
            </a:r>
            <a:endParaRPr lang="es-E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700808"/>
            <a:ext cx="2884537" cy="3821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41497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b="1" dirty="0" smtClean="0"/>
              <a:t>Tacos altos y los daños: tendón de </a:t>
            </a:r>
            <a:r>
              <a:rPr lang="es-ES" b="1" dirty="0" err="1" smtClean="0"/>
              <a:t>Aquíles</a:t>
            </a:r>
            <a:r>
              <a:rPr lang="es-ES" b="1" dirty="0" smtClean="0"/>
              <a:t>, pantorrilla, rodillas, espalda</a:t>
            </a:r>
            <a:endParaRPr lang="es-ES" b="1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57200" y="1484784"/>
            <a:ext cx="3970784" cy="476361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dirty="0" smtClean="0"/>
              <a:t>Las rodillas son siempre dobladas y el talón no se pone más en un ángulo recto en el suelo. Eso tiene consecuencias: </a:t>
            </a:r>
          </a:p>
          <a:p>
            <a:pPr marL="0" indent="0">
              <a:buNone/>
            </a:pPr>
            <a:r>
              <a:rPr lang="de-DE" dirty="0" smtClean="0"/>
              <a:t>-- </a:t>
            </a:r>
            <a:r>
              <a:rPr lang="de-DE" dirty="0" smtClean="0"/>
              <a:t>El tendón de Aquíles sale más corta.</a:t>
            </a:r>
          </a:p>
          <a:p>
            <a:pPr marL="0" indent="0">
              <a:buNone/>
            </a:pPr>
            <a:r>
              <a:rPr lang="de-DE" dirty="0" smtClean="0"/>
              <a:t>-- El tendón de Aquíles no relaja más.</a:t>
            </a:r>
          </a:p>
          <a:p>
            <a:pPr marL="0" indent="0">
              <a:buNone/>
            </a:pPr>
            <a:r>
              <a:rPr lang="de-DE" dirty="0" smtClean="0"/>
              <a:t>-- También  el músculo sural  de la pantorrilla no relaja más.</a:t>
            </a:r>
          </a:p>
          <a:p>
            <a:pPr marL="0" indent="0">
              <a:buNone/>
            </a:pPr>
            <a:r>
              <a:rPr lang="de-DE" dirty="0" smtClean="0"/>
              <a:t>-- las rodillas son siempre muy cargadas, hasta 26% más presión.</a:t>
            </a:r>
            <a:br>
              <a:rPr lang="de-DE" dirty="0" smtClean="0"/>
            </a:br>
            <a:r>
              <a:rPr lang="de-DE" dirty="0" smtClean="0"/>
              <a:t>-- Y la espalda se deforma con una lordosis que provoca dolores eternos.</a:t>
            </a:r>
            <a:endParaRPr lang="es-ES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5" y="1340768"/>
            <a:ext cx="4370437" cy="5162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04631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b="1" dirty="0" smtClean="0"/>
              <a:t>Tacos altos: pies deformados, inflamaciones de nervios</a:t>
            </a:r>
            <a:endParaRPr lang="es-ES" b="1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57200" y="1412776"/>
            <a:ext cx="4546848" cy="48356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dirty="0" smtClean="0"/>
              <a:t>En casos extremos cuando la gerencia de una empresa obliga mujeres a tacos altos </a:t>
            </a:r>
          </a:p>
          <a:p>
            <a:pPr marL="0" indent="0" algn="just">
              <a:buNone/>
            </a:pPr>
            <a:endParaRPr lang="es-ES" dirty="0" smtClean="0"/>
          </a:p>
          <a:p>
            <a:pPr marL="0" indent="0" algn="just">
              <a:buNone/>
            </a:pPr>
            <a:r>
              <a:rPr lang="es-ES" dirty="0" smtClean="0"/>
              <a:t>(empresas aerolíneas, o bancos etc. con jefes locos que no saben lo que es un taco alto pero lo obligan) </a:t>
            </a: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r>
              <a:rPr lang="es-ES" dirty="0" smtClean="0"/>
              <a:t>así salen dedos completamente deformados – y salen también inflamaciones de nervios en el pie con dolores crónicos.</a:t>
            </a:r>
            <a:endParaRPr lang="es-ES" dirty="0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5220071" y="1772816"/>
            <a:ext cx="2809503" cy="4475584"/>
          </a:xfrm>
        </p:spPr>
        <p:txBody>
          <a:bodyPr/>
          <a:lstStyle/>
          <a:p>
            <a:endParaRPr lang="es-E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204864"/>
            <a:ext cx="2808312" cy="2442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8538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3600" b="1" dirty="0" smtClean="0"/>
              <a:t>Daños por tacos altos: dedos se crucen – operaciones sin garantía</a:t>
            </a:r>
            <a:endParaRPr lang="es-ES" sz="3600" b="1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7544" y="1701924"/>
            <a:ext cx="3657600" cy="3886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dirty="0" smtClean="0"/>
              <a:t>Aun pueden salir dedos que de crucen…</a:t>
            </a:r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 smtClean="0"/>
              <a:t>Y las operaciones son posibles pero son complicadas y NO es dicho que los pies se normalizan…</a:t>
            </a:r>
            <a:endParaRPr lang="es-ES" dirty="0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1" y="1340767"/>
            <a:ext cx="2088233" cy="2088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419" y="3573016"/>
            <a:ext cx="2357225" cy="2968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21422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b="1" dirty="0" smtClean="0"/>
              <a:t>Tacos altos: </a:t>
            </a:r>
            <a:r>
              <a:rPr lang="es-ES" b="1" dirty="0" err="1" smtClean="0"/>
              <a:t>Hallux</a:t>
            </a:r>
            <a:r>
              <a:rPr lang="es-ES" b="1" dirty="0" smtClean="0"/>
              <a:t> </a:t>
            </a:r>
            <a:r>
              <a:rPr lang="es-ES" b="1" dirty="0" err="1" smtClean="0"/>
              <a:t>valgus</a:t>
            </a:r>
            <a:r>
              <a:rPr lang="es-ES" b="1" dirty="0" smtClean="0"/>
              <a:t> y el talón </a:t>
            </a:r>
            <a:r>
              <a:rPr lang="es-ES" b="1" dirty="0" err="1" smtClean="0"/>
              <a:t>Haglund</a:t>
            </a:r>
            <a:endParaRPr lang="es-ES" b="1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57200" y="1628800"/>
            <a:ext cx="4186808" cy="46196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Deformaciones tradicionales con tacos altos de más de 5cm son un </a:t>
            </a:r>
            <a:r>
              <a:rPr lang="es-ES" dirty="0" err="1" smtClean="0"/>
              <a:t>Hallux</a:t>
            </a:r>
            <a:r>
              <a:rPr lang="es-ES" dirty="0" smtClean="0"/>
              <a:t> </a:t>
            </a:r>
            <a:r>
              <a:rPr lang="es-ES" dirty="0" err="1" smtClean="0"/>
              <a:t>valgus</a:t>
            </a:r>
            <a:r>
              <a:rPr lang="es-ES" dirty="0" smtClean="0"/>
              <a:t> 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r>
              <a:rPr lang="es-ES" dirty="0" smtClean="0"/>
              <a:t>y un talón </a:t>
            </a:r>
            <a:r>
              <a:rPr lang="es-ES" dirty="0" err="1" smtClean="0"/>
              <a:t>Haglund</a:t>
            </a:r>
            <a:r>
              <a:rPr lang="es-ES" dirty="0" smtClean="0"/>
              <a:t>.</a:t>
            </a:r>
            <a:endParaRPr lang="es-ES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548" y="1628800"/>
            <a:ext cx="1285875" cy="164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1340" y="3465066"/>
            <a:ext cx="3744416" cy="3096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11126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3400" b="1" dirty="0" smtClean="0"/>
              <a:t>Tacos altos afectan la circulación en general</a:t>
            </a:r>
            <a:endParaRPr lang="es-ES" sz="3400" b="1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57200" y="1412776"/>
            <a:ext cx="4330824" cy="48356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dirty="0" smtClean="0"/>
              <a:t>Tacos altos afectan también arterias y venas y toda la circulación (sangre, linfa etc.) en todo el cuerpo provocando aun menos sangre y oxígeno en el cerebro y por eso las mujeres salen más tontas por menos oxígeno en el cerebro también. 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 smtClean="0"/>
              <a:t>Así </a:t>
            </a:r>
            <a:r>
              <a:rPr lang="es-ES" dirty="0" err="1" smtClean="0"/>
              <a:t>tb</a:t>
            </a:r>
            <a:r>
              <a:rPr lang="es-ES" dirty="0" smtClean="0"/>
              <a:t>. pueden salir dolores crónicos de cabeza. </a:t>
            </a:r>
            <a:endParaRPr lang="es-E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412776"/>
            <a:ext cx="3798937" cy="3785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89706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b="1" dirty="0" smtClean="0"/>
              <a:t>La «moda» de hombres con tacos altos destruye las mujeres (!)</a:t>
            </a:r>
            <a:endParaRPr lang="es-ES" b="1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251521" y="1628800"/>
            <a:ext cx="4570966" cy="461960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s-ES" dirty="0" smtClean="0"/>
              <a:t>Hecho es que la «moda» con tacos altos que es producida por los hombres DESTRUYE LAS MUJERES (!) – </a:t>
            </a: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r>
              <a:rPr lang="es-ES" dirty="0" smtClean="0"/>
              <a:t>y las mujeres hasta hoy se DEJAN DESTRUYR - no se dan cuenta que deberían prohibir cada taco de más de 5cm de diferencia de altura. </a:t>
            </a: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r>
              <a:rPr lang="es-ES" dirty="0" smtClean="0"/>
              <a:t>Los ministerios de salud duermen todavía (!).</a:t>
            </a:r>
            <a:endParaRPr lang="es-ES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261" y="1700808"/>
            <a:ext cx="3592852" cy="3312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39160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563662"/>
          </a:xfrm>
        </p:spPr>
        <p:txBody>
          <a:bodyPr/>
          <a:lstStyle/>
          <a:p>
            <a:r>
              <a:rPr lang="es-ES" b="1" dirty="0" smtClean="0"/>
              <a:t>PROHIBIR TACOS ALTOS</a:t>
            </a:r>
            <a:endParaRPr lang="es-ES" b="1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179512" y="937692"/>
            <a:ext cx="8435280" cy="5616624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Por todo eso se sabe ahora:  Tacos altos deberían ser PROHIBIDOS. </a:t>
            </a:r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r>
              <a:rPr lang="es-ES" dirty="0" smtClean="0"/>
              <a:t>Los Ministerios de Salud NO DEBEN DORMIR MÁS pero protegen las mujeres de la moda mala de los hombres: 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 smtClean="0"/>
              <a:t>Prohibir los tacos altos en TODO EL MUNDO. Tacos de 5cm son el máximo que es aceptable.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 smtClean="0"/>
              <a:t>Michael Palomino – medicina natural – Lima 2017</a:t>
            </a:r>
          </a:p>
          <a:p>
            <a:pPr marL="0" indent="0">
              <a:buNone/>
            </a:pPr>
            <a:r>
              <a:rPr lang="es-ES" dirty="0" smtClean="0">
                <a:hlinkClick r:id="rId2"/>
              </a:rPr>
              <a:t>www.med-etc.com</a:t>
            </a:r>
            <a:r>
              <a:rPr lang="es-ES" dirty="0" smtClean="0"/>
              <a:t> – Facebook: Michael Palomino Ale</a:t>
            </a:r>
            <a:endParaRPr lang="es-E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4606" y="1628800"/>
            <a:ext cx="5238750" cy="118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9382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91264" cy="1143000"/>
          </a:xfrm>
        </p:spPr>
        <p:txBody>
          <a:bodyPr>
            <a:normAutofit/>
          </a:bodyPr>
          <a:lstStyle/>
          <a:p>
            <a:r>
              <a:rPr lang="es-ES" b="1" dirty="0" smtClean="0"/>
              <a:t>Tacos dañan a partir de 5cm de diferencia de altura</a:t>
            </a:r>
            <a:endParaRPr lang="es-ES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251520" y="1484784"/>
            <a:ext cx="4680520" cy="39512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sz="3200" dirty="0" smtClean="0"/>
              <a:t>A </a:t>
            </a:r>
            <a:r>
              <a:rPr lang="es-ES" sz="3200" dirty="0"/>
              <a:t>partir de 5cm de diferencia de altura </a:t>
            </a:r>
            <a:r>
              <a:rPr lang="es-ES" sz="3200" dirty="0" smtClean="0"/>
              <a:t>tacos dañan </a:t>
            </a:r>
            <a:r>
              <a:rPr lang="es-ES" sz="3200" dirty="0"/>
              <a:t>a los pies, </a:t>
            </a:r>
            <a:r>
              <a:rPr lang="es-ES" sz="3200" dirty="0" smtClean="0"/>
              <a:t>a los tendones</a:t>
            </a:r>
            <a:r>
              <a:rPr lang="es-ES" sz="3200" dirty="0"/>
              <a:t>, huesos, </a:t>
            </a:r>
            <a:r>
              <a:rPr lang="es-ES" sz="3200" dirty="0" smtClean="0"/>
              <a:t>articula-</a:t>
            </a:r>
            <a:r>
              <a:rPr lang="es-ES" sz="3200" dirty="0" err="1" smtClean="0"/>
              <a:t>ciones</a:t>
            </a:r>
            <a:r>
              <a:rPr lang="es-ES" sz="3200" dirty="0" smtClean="0"/>
              <a:t>, a los nervios, a los discos </a:t>
            </a:r>
            <a:r>
              <a:rPr lang="es-ES" sz="3200" dirty="0"/>
              <a:t>de la </a:t>
            </a:r>
            <a:r>
              <a:rPr lang="es-ES" sz="3200" dirty="0" smtClean="0"/>
              <a:t>columna y a la circulación en general.</a:t>
            </a:r>
            <a:endParaRPr lang="es-ES" sz="3200" dirty="0"/>
          </a:p>
        </p:txBody>
      </p:sp>
      <p:sp>
        <p:nvSpPr>
          <p:cNvPr id="8" name="2 Marcador de texto"/>
          <p:cNvSpPr>
            <a:spLocks noGrp="1"/>
          </p:cNvSpPr>
          <p:nvPr>
            <p:ph type="body" sz="quarter" idx="1"/>
          </p:nvPr>
        </p:nvSpPr>
        <p:spPr>
          <a:xfrm>
            <a:off x="395536" y="5013176"/>
            <a:ext cx="8208912" cy="1584176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just"/>
            <a:r>
              <a:rPr lang="es-ES" sz="3200" dirty="0" smtClean="0">
                <a:solidFill>
                  <a:schemeClr val="tx1"/>
                </a:solidFill>
              </a:rPr>
              <a:t>Esas verdades son escondidos en la tienda de zapatos y una hoja de instrucciones con advertencias falta.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5359" y="1700808"/>
            <a:ext cx="3289151" cy="270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1988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b="1" dirty="0" smtClean="0"/>
              <a:t>La deformación de los pies por tacos</a:t>
            </a:r>
            <a:endParaRPr lang="es-ES" b="1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57200" y="1556792"/>
            <a:ext cx="3657600" cy="469160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de-DE" dirty="0" smtClean="0"/>
              <a:t>Con un taco de 5 a 12 cm de diferencia de altura todo el peso corporal está en el juanete. Durante los años sigue una deformación de los pies.</a:t>
            </a:r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628800"/>
            <a:ext cx="4018289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0091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19256" cy="563662"/>
          </a:xfrm>
        </p:spPr>
        <p:txBody>
          <a:bodyPr>
            <a:normAutofit/>
          </a:bodyPr>
          <a:lstStyle/>
          <a:p>
            <a:r>
              <a:rPr lang="es-ES" b="1" dirty="0" smtClean="0"/>
              <a:t>Mujeres no pueden correr más – y la postura mala</a:t>
            </a:r>
            <a:endParaRPr lang="es-ES" b="1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57200" y="980728"/>
            <a:ext cx="3657600" cy="52676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de-DE" dirty="0" smtClean="0"/>
              <a:t>Con esos pies deformados en situaciones de emergencia las mujeres no pueden correr más. </a:t>
            </a:r>
          </a:p>
          <a:p>
            <a:pPr marL="0" indent="0" algn="just">
              <a:buNone/>
            </a:pPr>
            <a:endParaRPr lang="de-DE" dirty="0"/>
          </a:p>
          <a:p>
            <a:pPr marL="0" indent="0" algn="just">
              <a:buNone/>
            </a:pPr>
            <a:r>
              <a:rPr lang="de-DE" dirty="0" smtClean="0"/>
              <a:t>Además la postura se malogra porque el equilibrio corporal con tacos altos es otro. </a:t>
            </a:r>
            <a:br>
              <a:rPr lang="de-DE" dirty="0" smtClean="0"/>
            </a:br>
            <a:endParaRPr lang="es-ES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890428"/>
            <a:ext cx="3787130" cy="5116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9167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491654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Dedos sobrecargados por tacos altos</a:t>
            </a:r>
            <a:endParaRPr lang="es-ES" b="1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57200" y="980728"/>
            <a:ext cx="3657600" cy="52676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de-DE" dirty="0" smtClean="0"/>
              <a:t>Por los tacos altos los dedos de los pies resbalan por atrás y la parte delantera es siempre sobrecargada de peso así la parte delantera del pie se deforma en una punta. </a:t>
            </a:r>
          </a:p>
          <a:p>
            <a:pPr marL="0" indent="0" algn="just">
              <a:buNone/>
            </a:pPr>
            <a:endParaRPr lang="de-DE" dirty="0"/>
          </a:p>
          <a:p>
            <a:pPr marL="0" indent="0" algn="just">
              <a:buNone/>
            </a:pPr>
            <a:r>
              <a:rPr lang="de-DE" dirty="0" smtClean="0"/>
              <a:t>Altura de </a:t>
            </a:r>
            <a:r>
              <a:rPr lang="de-DE" dirty="0" smtClean="0"/>
              <a:t>2,5cm: peso +22% Altura de 5cm: peso +57% </a:t>
            </a:r>
          </a:p>
          <a:p>
            <a:pPr marL="0" indent="0" algn="just">
              <a:buNone/>
            </a:pPr>
            <a:r>
              <a:rPr lang="de-DE" dirty="0" smtClean="0"/>
              <a:t>Altura de </a:t>
            </a:r>
            <a:r>
              <a:rPr lang="de-DE" dirty="0" smtClean="0"/>
              <a:t>7,5cm: peso +75%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980728"/>
            <a:ext cx="4338048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30247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Bailar con tacos altos</a:t>
            </a:r>
            <a:endParaRPr lang="es-ES" b="1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57200" y="1556792"/>
            <a:ext cx="4906888" cy="469160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dirty="0" smtClean="0"/>
              <a:t>Cuando aun bailan con tacos altos (Flamenco loco) así también dañan los pisos.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smtClean="0"/>
              <a:t>Así las bailarinas de deforman todo el cuerpo y la columna y con 40 se terminan en la cama eterna del hospital consiguiendo trabajo al cirujano...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smtClean="0"/>
              <a:t>La propaganda habla de „beneficios del flamenco en tu salud“ (!!!)</a:t>
            </a:r>
            <a:endParaRPr lang="es-ES" dirty="0" smtClean="0"/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268759"/>
            <a:ext cx="3357736" cy="3882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4315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Lesiones graves por tacos altos</a:t>
            </a:r>
            <a:endParaRPr lang="es-ES" b="1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57200" y="1556792"/>
            <a:ext cx="4114800" cy="46916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dirty="0" smtClean="0"/>
              <a:t>Tacos altos provocan también lesiones corporales graves con caídas con </a:t>
            </a:r>
          </a:p>
          <a:p>
            <a:pPr marL="0" indent="0">
              <a:buNone/>
            </a:pPr>
            <a:r>
              <a:rPr lang="es-ES" dirty="0" smtClean="0"/>
              <a:t>-- ligamentos torcidos, </a:t>
            </a:r>
          </a:p>
          <a:p>
            <a:pPr marL="0" indent="0">
              <a:buNone/>
            </a:pPr>
            <a:r>
              <a:rPr lang="es-ES" dirty="0" smtClean="0"/>
              <a:t>-- ligamentos tirados, </a:t>
            </a:r>
          </a:p>
          <a:p>
            <a:pPr marL="0" indent="0">
              <a:buNone/>
            </a:pPr>
            <a:r>
              <a:rPr lang="es-ES" dirty="0" smtClean="0"/>
              <a:t>-- rotura de ligamentos</a:t>
            </a:r>
            <a:endParaRPr lang="es-ES" dirty="0"/>
          </a:p>
          <a:p>
            <a:pPr marL="0" indent="0">
              <a:buNone/>
            </a:pPr>
            <a:r>
              <a:rPr lang="de-DE" dirty="0" smtClean="0"/>
              <a:t>-- rupturas de huesos y tobillos.</a:t>
            </a:r>
            <a:endParaRPr lang="es-E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628800"/>
            <a:ext cx="3581108" cy="2701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8685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b="1" dirty="0" smtClean="0"/>
              <a:t>Bulla y peligro por tacos – a Ladrones y choros les gusta de robar mujeres con tacos</a:t>
            </a:r>
            <a:endParaRPr lang="es-ES" b="1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251520" y="1504490"/>
            <a:ext cx="3657600" cy="3886200"/>
          </a:xfrm>
        </p:spPr>
        <p:txBody>
          <a:bodyPr/>
          <a:lstStyle/>
          <a:p>
            <a:pPr marL="0" indent="0" algn="just">
              <a:buNone/>
            </a:pPr>
            <a:r>
              <a:rPr lang="es-ES" dirty="0" smtClean="0"/>
              <a:t>Además tacos provocan una bulla especial en la pista clac-clac-clac, y: </a:t>
            </a:r>
          </a:p>
          <a:p>
            <a:pPr marL="0" indent="0">
              <a:buNone/>
            </a:pPr>
            <a:endParaRPr lang="es-ES" dirty="0"/>
          </a:p>
          <a:p>
            <a:pPr marL="0" indent="0" algn="just">
              <a:buNone/>
            </a:pPr>
            <a:r>
              <a:rPr lang="es-ES" dirty="0" smtClean="0"/>
              <a:t>los ladrones y los choros saben que mujeres con tacos no pueden correr y les gusta a robarles. </a:t>
            </a:r>
            <a:endParaRPr lang="es-E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484783"/>
            <a:ext cx="4628753" cy="39059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1801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Tacos altos provocan discapacidades</a:t>
            </a:r>
            <a:endParaRPr lang="es-ES" b="1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57200" y="1484784"/>
            <a:ext cx="3657600" cy="47636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dirty="0" smtClean="0"/>
              <a:t>Además con tacos altos</a:t>
            </a:r>
          </a:p>
          <a:p>
            <a:pPr marL="0" indent="0" algn="just">
              <a:buNone/>
            </a:pPr>
            <a:r>
              <a:rPr lang="es-ES" dirty="0" smtClean="0"/>
              <a:t>-- no se puede caminar en la nieve</a:t>
            </a:r>
          </a:p>
          <a:p>
            <a:pPr marL="0" indent="0" algn="just">
              <a:buNone/>
            </a:pPr>
            <a:r>
              <a:rPr lang="es-ES" dirty="0" smtClean="0"/>
              <a:t>-- ni se puede caminar bien en calles históricas</a:t>
            </a:r>
          </a:p>
          <a:p>
            <a:pPr marL="0" indent="0" algn="just">
              <a:buNone/>
            </a:pPr>
            <a:r>
              <a:rPr lang="es-ES" dirty="0" smtClean="0"/>
              <a:t>-- ni se puede pasar rejas</a:t>
            </a:r>
          </a:p>
          <a:p>
            <a:pPr marL="0" indent="0" algn="just">
              <a:buNone/>
            </a:pPr>
            <a:r>
              <a:rPr lang="es-ES" dirty="0" smtClean="0"/>
              <a:t>-- y cuando la mujer es solo un poco borracha siguen accidentes gravísimas. </a:t>
            </a:r>
            <a:endParaRPr lang="es-ES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9053" y="3541200"/>
            <a:ext cx="3059864" cy="2435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01842"/>
            <a:ext cx="2457450" cy="288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99023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rador">
  <a:themeElements>
    <a:clrScheme name="Mirador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rador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181</TotalTime>
  <Words>882</Words>
  <Application>Microsoft Office PowerPoint</Application>
  <PresentationFormat>Presentación en pantalla (4:3)</PresentationFormat>
  <Paragraphs>87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19" baseType="lpstr">
      <vt:lpstr>Mirador</vt:lpstr>
      <vt:lpstr>Tacos criminales – ¡PROHIBIR!</vt:lpstr>
      <vt:lpstr>Tacos dañan a partir de 5cm de diferencia de altura</vt:lpstr>
      <vt:lpstr>La deformación de los pies por tacos</vt:lpstr>
      <vt:lpstr>Mujeres no pueden correr más – y la postura mala</vt:lpstr>
      <vt:lpstr>Dedos sobrecargados por tacos altos</vt:lpstr>
      <vt:lpstr>Bailar con tacos altos</vt:lpstr>
      <vt:lpstr>Lesiones graves por tacos altos</vt:lpstr>
      <vt:lpstr>Bulla y peligro por tacos – a Ladrones y choros les gusta de robar mujeres con tacos</vt:lpstr>
      <vt:lpstr>Tacos altos provocan discapacidades</vt:lpstr>
      <vt:lpstr>Mujeres matan con tacos altos (!)</vt:lpstr>
      <vt:lpstr>Tacos altos provocan lordosis</vt:lpstr>
      <vt:lpstr>Tacos altos y los daños: tendón de Aquíles, pantorrilla, rodillas, espalda</vt:lpstr>
      <vt:lpstr>Tacos altos: pies deformados, inflamaciones de nervios</vt:lpstr>
      <vt:lpstr>Daños por tacos altos: dedos se crucen – operaciones sin garantía</vt:lpstr>
      <vt:lpstr>Tacos altos: Hallux valgus y el talón Haglund</vt:lpstr>
      <vt:lpstr>Tacos altos afectan la circulación en general</vt:lpstr>
      <vt:lpstr>La «moda» de hombres con tacos altos destruye las mujeres (!)</vt:lpstr>
      <vt:lpstr>PROHIBIR TACOS ALTOS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Michael</dc:creator>
  <cp:lastModifiedBy>Michael</cp:lastModifiedBy>
  <cp:revision>20</cp:revision>
  <dcterms:created xsi:type="dcterms:W3CDTF">2017-02-10T02:10:20Z</dcterms:created>
  <dcterms:modified xsi:type="dcterms:W3CDTF">2017-02-10T05:12:01Z</dcterms:modified>
</cp:coreProperties>
</file>