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xlsx" ContentType="application/vnd.openxmlformats-officedocument.spreadsheetml.sheet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Estilo claro 3 - Acento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7CE84F3-28C3-443E-9E96-99CF82512B78}" styleName="Estilo oscuro 1 - Énfasis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73" d="100"/>
          <a:sy n="73" d="100"/>
        </p:scale>
        <p:origin x="5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PE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Como</a:t>
            </a:r>
            <a:r>
              <a:rPr lang="es-PE" b="1" baseline="0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corren en la vida </a:t>
            </a:r>
            <a:endParaRPr lang="es-PE" b="1" dirty="0"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Alemania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Hoja1!$A$2:$A$5</c:f>
              <c:strCache>
                <c:ptCount val="4"/>
                <c:pt idx="0">
                  <c:v>Fútbolistas</c:v>
                </c:pt>
                <c:pt idx="1">
                  <c:v>Mama de la casa</c:v>
                </c:pt>
                <c:pt idx="2">
                  <c:v>Policías</c:v>
                </c:pt>
                <c:pt idx="3">
                  <c:v>Agricultores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75</c:v>
                </c:pt>
                <c:pt idx="1">
                  <c:v>22</c:v>
                </c:pt>
                <c:pt idx="2">
                  <c:v>44</c:v>
                </c:pt>
                <c:pt idx="3">
                  <c:v>50</c:v>
                </c:pt>
              </c:numCache>
            </c:numRef>
          </c:val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Perú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Hoja1!$A$2:$A$5</c:f>
              <c:strCache>
                <c:ptCount val="4"/>
                <c:pt idx="0">
                  <c:v>Fútbolistas</c:v>
                </c:pt>
                <c:pt idx="1">
                  <c:v>Mama de la casa</c:v>
                </c:pt>
                <c:pt idx="2">
                  <c:v>Policías</c:v>
                </c:pt>
                <c:pt idx="3">
                  <c:v>Agricultores</c:v>
                </c:pt>
              </c:strCache>
            </c:strRef>
          </c:cat>
          <c:val>
            <c:numRef>
              <c:f>Hoja1!$C$2:$C$5</c:f>
              <c:numCache>
                <c:formatCode>General</c:formatCode>
                <c:ptCount val="4"/>
                <c:pt idx="0">
                  <c:v>100</c:v>
                </c:pt>
                <c:pt idx="1">
                  <c:v>44</c:v>
                </c:pt>
                <c:pt idx="2">
                  <c:v>100</c:v>
                </c:pt>
                <c:pt idx="3">
                  <c:v>60</c:v>
                </c:pt>
              </c:numCache>
            </c:numRef>
          </c:val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Saudi-Arabia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Hoja1!$A$2:$A$5</c:f>
              <c:strCache>
                <c:ptCount val="4"/>
                <c:pt idx="0">
                  <c:v>Fútbolistas</c:v>
                </c:pt>
                <c:pt idx="1">
                  <c:v>Mama de la casa</c:v>
                </c:pt>
                <c:pt idx="2">
                  <c:v>Policías</c:v>
                </c:pt>
                <c:pt idx="3">
                  <c:v>Agricultores</c:v>
                </c:pt>
              </c:strCache>
            </c:strRef>
          </c:cat>
          <c:val>
            <c:numRef>
              <c:f>Hoja1!$D$2:$D$5</c:f>
              <c:numCache>
                <c:formatCode>General</c:formatCode>
                <c:ptCount val="4"/>
                <c:pt idx="0">
                  <c:v>33</c:v>
                </c:pt>
                <c:pt idx="1">
                  <c:v>5</c:v>
                </c:pt>
                <c:pt idx="2">
                  <c:v>15</c:v>
                </c:pt>
                <c:pt idx="3">
                  <c:v>25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955144272"/>
        <c:axId val="1955135568"/>
      </c:barChart>
      <c:catAx>
        <c:axId val="195514427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PE"/>
          </a:p>
        </c:txPr>
        <c:crossAx val="1955135568"/>
        <c:crosses val="autoZero"/>
        <c:auto val="1"/>
        <c:lblAlgn val="ctr"/>
        <c:lblOffset val="100"/>
        <c:noMultiLvlLbl val="0"/>
      </c:catAx>
      <c:valAx>
        <c:axId val="195513556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9551442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s-P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095AB6A-6CCB-41B6-85C9-F57BEDA340BB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DDB54DC5-A56B-48D2-9B04-8FCFC1B90EFA}">
      <dgm:prSet phldrT="[Texto]"/>
      <dgm:spPr/>
      <dgm:t>
        <a:bodyPr>
          <a:scene3d>
            <a:camera prst="orthographicFront"/>
            <a:lightRig rig="soft" dir="t">
              <a:rot lat="0" lon="0" rev="15600000"/>
            </a:lightRig>
          </a:scene3d>
          <a:sp3d extrusionH="57150" prstMaterial="softEdge">
            <a:bevelT w="25400" h="38100"/>
          </a:sp3d>
        </a:bodyPr>
        <a:lstStyle/>
        <a:p>
          <a:r>
            <a:rPr lang="es-PE" b="1" cap="none" spc="0" dirty="0" smtClean="0">
              <a:ln>
                <a:solidFill>
                  <a:schemeClr val="accent2">
                    <a:lumMod val="75000"/>
                  </a:schemeClr>
                </a:solidFill>
              </a:ln>
              <a:solidFill>
                <a:srgbClr val="FF0000"/>
              </a:soli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  <a:latin typeface="Arial" panose="020B0604020202020204" pitchFamily="34" charset="0"/>
              <a:cs typeface="Arial" panose="020B0604020202020204" pitchFamily="34" charset="0"/>
            </a:rPr>
            <a:t>Jefes súper corruptos</a:t>
          </a:r>
          <a:endParaRPr lang="es-PE" b="1" cap="none" spc="0" dirty="0">
            <a:ln>
              <a:solidFill>
                <a:schemeClr val="accent2">
                  <a:lumMod val="75000"/>
                </a:schemeClr>
              </a:solidFill>
            </a:ln>
            <a:solidFill>
              <a:srgbClr val="FF0000"/>
            </a:solidFill>
            <a:effectLst>
              <a:glow rad="101600">
                <a:schemeClr val="accent5">
                  <a:satMod val="175000"/>
                  <a:alpha val="40000"/>
                </a:schemeClr>
              </a:glo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4D2A43E-CFF9-4726-9B7A-D3E51C6F8439}" type="parTrans" cxnId="{79BDDA7C-A42D-4794-BC65-FB967C1E3FA2}">
      <dgm:prSet/>
      <dgm:spPr/>
      <dgm:t>
        <a:bodyPr/>
        <a:lstStyle/>
        <a:p>
          <a:endParaRPr lang="es-PE"/>
        </a:p>
      </dgm:t>
    </dgm:pt>
    <dgm:pt modelId="{690E6B3A-F7A7-47AB-9CDF-5A1C21D4696B}" type="sibTrans" cxnId="{79BDDA7C-A42D-4794-BC65-FB967C1E3FA2}">
      <dgm:prSet/>
      <dgm:spPr/>
      <dgm:t>
        <a:bodyPr/>
        <a:lstStyle/>
        <a:p>
          <a:endParaRPr lang="es-PE"/>
        </a:p>
      </dgm:t>
    </dgm:pt>
    <dgm:pt modelId="{16682C04-F56A-4594-97B6-7E632D5FF258}">
      <dgm:prSet phldrT="[Texto]"/>
      <dgm:spPr/>
      <dgm:t>
        <a:bodyPr/>
        <a:lstStyle/>
        <a:p>
          <a:r>
            <a:rPr lang="es-PE" b="1" cap="none" spc="0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5">
                  <a:lumMod val="75000"/>
                </a:schemeClr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Arial" panose="020B0604020202020204" pitchFamily="34" charset="0"/>
              <a:cs typeface="Arial" panose="020B0604020202020204" pitchFamily="34" charset="0"/>
            </a:rPr>
            <a:t>Artesanos un poco corruptos</a:t>
          </a:r>
          <a:endParaRPr lang="es-PE" b="1" cap="none" spc="0" dirty="0">
            <a:ln w="22225">
              <a:solidFill>
                <a:schemeClr val="accent2"/>
              </a:solidFill>
              <a:prstDash val="solid"/>
            </a:ln>
            <a:solidFill>
              <a:schemeClr val="accent5">
                <a:lumMod val="75000"/>
              </a:schemeClr>
            </a:solidFill>
            <a:effectLst>
              <a:glow rad="228600">
                <a:schemeClr val="accent4">
                  <a:satMod val="175000"/>
                  <a:alpha val="40000"/>
                </a:schemeClr>
              </a:glo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B9D49D3-85A0-4856-AEE5-05A5422A4998}" type="parTrans" cxnId="{50ADEB1A-33FE-4DEB-849C-4445E34647DA}">
      <dgm:prSet/>
      <dgm:spPr/>
      <dgm:t>
        <a:bodyPr/>
        <a:lstStyle/>
        <a:p>
          <a:endParaRPr lang="es-PE"/>
        </a:p>
      </dgm:t>
    </dgm:pt>
    <dgm:pt modelId="{B30B495F-BB69-4B4B-A889-0781A947CF38}" type="sibTrans" cxnId="{50ADEB1A-33FE-4DEB-849C-4445E34647DA}">
      <dgm:prSet/>
      <dgm:spPr/>
      <dgm:t>
        <a:bodyPr/>
        <a:lstStyle/>
        <a:p>
          <a:endParaRPr lang="es-PE"/>
        </a:p>
      </dgm:t>
    </dgm:pt>
    <dgm:pt modelId="{88EA2D7B-5D6D-450D-8E66-29EFB8BBF6A9}">
      <dgm:prSet phldrT="[Texto]"/>
      <dgm:spPr/>
      <dgm:t>
        <a:bodyPr/>
        <a:lstStyle/>
        <a:p>
          <a:r>
            <a:rPr lang="es-PE" b="1" cap="none" spc="0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  <a:latin typeface="Arial" panose="020B0604020202020204" pitchFamily="34" charset="0"/>
              <a:cs typeface="Arial" panose="020B0604020202020204" pitchFamily="34" charset="0"/>
            </a:rPr>
            <a:t>Pobres que sufren y roban</a:t>
          </a:r>
          <a:endParaRPr lang="es-PE" b="1" cap="none" spc="0" dirty="0">
            <a:ln w="22225">
              <a:solidFill>
                <a:schemeClr val="accent2"/>
              </a:solidFill>
              <a:prstDash val="solid"/>
            </a:ln>
            <a:solidFill>
              <a:schemeClr val="accent6">
                <a:lumMod val="50000"/>
              </a:schemeClr>
            </a:solidFill>
            <a:effectLst>
              <a:glow rad="228600">
                <a:schemeClr val="accent6">
                  <a:satMod val="175000"/>
                  <a:alpha val="40000"/>
                </a:schemeClr>
              </a:glo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05FEFD7-9B36-492A-BE5C-ABED817A1A85}" type="parTrans" cxnId="{B0369191-B69B-4791-8405-F108C972D220}">
      <dgm:prSet/>
      <dgm:spPr/>
      <dgm:t>
        <a:bodyPr/>
        <a:lstStyle/>
        <a:p>
          <a:endParaRPr lang="es-PE"/>
        </a:p>
      </dgm:t>
    </dgm:pt>
    <dgm:pt modelId="{46BDC915-E7C6-4BA8-A615-CBE6CAFD04DE}" type="sibTrans" cxnId="{B0369191-B69B-4791-8405-F108C972D220}">
      <dgm:prSet/>
      <dgm:spPr/>
      <dgm:t>
        <a:bodyPr/>
        <a:lstStyle/>
        <a:p>
          <a:endParaRPr lang="es-PE"/>
        </a:p>
      </dgm:t>
    </dgm:pt>
    <dgm:pt modelId="{B47C8AC9-752A-4298-934A-191B869F0A16}" type="pres">
      <dgm:prSet presAssocID="{3095AB6A-6CCB-41B6-85C9-F57BEDA340BB}" presName="Name0" presStyleCnt="0">
        <dgm:presLayoutVars>
          <dgm:dir/>
          <dgm:animLvl val="lvl"/>
          <dgm:resizeHandles val="exact"/>
        </dgm:presLayoutVars>
      </dgm:prSet>
      <dgm:spPr/>
    </dgm:pt>
    <dgm:pt modelId="{5BC39DEC-3EE8-4EE4-ADB4-AE8357A2BAE3}" type="pres">
      <dgm:prSet presAssocID="{DDB54DC5-A56B-48D2-9B04-8FCFC1B90EFA}" presName="Name8" presStyleCnt="0"/>
      <dgm:spPr/>
    </dgm:pt>
    <dgm:pt modelId="{F834AB71-F827-4D79-AD33-594F9991C942}" type="pres">
      <dgm:prSet presAssocID="{DDB54DC5-A56B-48D2-9B04-8FCFC1B90EFA}" presName="level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182AD0E5-E326-48AE-82E6-6DE7C9F43B83}" type="pres">
      <dgm:prSet presAssocID="{DDB54DC5-A56B-48D2-9B04-8FCFC1B90EFA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E78F7417-B392-4787-81CF-754B16871866}" type="pres">
      <dgm:prSet presAssocID="{16682C04-F56A-4594-97B6-7E632D5FF258}" presName="Name8" presStyleCnt="0"/>
      <dgm:spPr/>
    </dgm:pt>
    <dgm:pt modelId="{2E36344A-1BDD-47FF-95FB-11CED6B06300}" type="pres">
      <dgm:prSet presAssocID="{16682C04-F56A-4594-97B6-7E632D5FF258}" presName="level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16F0ABB3-DB82-49C9-8B72-B085361F2C10}" type="pres">
      <dgm:prSet presAssocID="{16682C04-F56A-4594-97B6-7E632D5FF258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5E14886D-C9A4-4E04-9432-CA70F975806E}" type="pres">
      <dgm:prSet presAssocID="{88EA2D7B-5D6D-450D-8E66-29EFB8BBF6A9}" presName="Name8" presStyleCnt="0"/>
      <dgm:spPr/>
    </dgm:pt>
    <dgm:pt modelId="{22120A2C-6D73-4F65-B36F-08AD1FFD0AE4}" type="pres">
      <dgm:prSet presAssocID="{88EA2D7B-5D6D-450D-8E66-29EFB8BBF6A9}" presName="level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B0E62CDA-268A-4473-876B-05AA987C78D6}" type="pres">
      <dgm:prSet presAssocID="{88EA2D7B-5D6D-450D-8E66-29EFB8BBF6A9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s-PE"/>
        </a:p>
      </dgm:t>
    </dgm:pt>
  </dgm:ptLst>
  <dgm:cxnLst>
    <dgm:cxn modelId="{2340E09A-34E7-425B-B57D-4BF145631D20}" type="presOf" srcId="{DDB54DC5-A56B-48D2-9B04-8FCFC1B90EFA}" destId="{F834AB71-F827-4D79-AD33-594F9991C942}" srcOrd="0" destOrd="0" presId="urn:microsoft.com/office/officeart/2005/8/layout/pyramid1"/>
    <dgm:cxn modelId="{79BDDA7C-A42D-4794-BC65-FB967C1E3FA2}" srcId="{3095AB6A-6CCB-41B6-85C9-F57BEDA340BB}" destId="{DDB54DC5-A56B-48D2-9B04-8FCFC1B90EFA}" srcOrd="0" destOrd="0" parTransId="{F4D2A43E-CFF9-4726-9B7A-D3E51C6F8439}" sibTransId="{690E6B3A-F7A7-47AB-9CDF-5A1C21D4696B}"/>
    <dgm:cxn modelId="{53D79CF9-56C3-46B5-B8C4-DDF6D2D034C6}" type="presOf" srcId="{16682C04-F56A-4594-97B6-7E632D5FF258}" destId="{2E36344A-1BDD-47FF-95FB-11CED6B06300}" srcOrd="0" destOrd="0" presId="urn:microsoft.com/office/officeart/2005/8/layout/pyramid1"/>
    <dgm:cxn modelId="{42555FAA-9C61-48BA-B016-CD70AC30885B}" type="presOf" srcId="{3095AB6A-6CCB-41B6-85C9-F57BEDA340BB}" destId="{B47C8AC9-752A-4298-934A-191B869F0A16}" srcOrd="0" destOrd="0" presId="urn:microsoft.com/office/officeart/2005/8/layout/pyramid1"/>
    <dgm:cxn modelId="{C6F580F9-909C-4857-8DCC-0CE41EBAA7B2}" type="presOf" srcId="{DDB54DC5-A56B-48D2-9B04-8FCFC1B90EFA}" destId="{182AD0E5-E326-48AE-82E6-6DE7C9F43B83}" srcOrd="1" destOrd="0" presId="urn:microsoft.com/office/officeart/2005/8/layout/pyramid1"/>
    <dgm:cxn modelId="{E9CEAD00-BA95-4F1A-BFE8-A34793E21FED}" type="presOf" srcId="{88EA2D7B-5D6D-450D-8E66-29EFB8BBF6A9}" destId="{B0E62CDA-268A-4473-876B-05AA987C78D6}" srcOrd="1" destOrd="0" presId="urn:microsoft.com/office/officeart/2005/8/layout/pyramid1"/>
    <dgm:cxn modelId="{7B5F3E46-999E-4C92-B0F5-AB98FBFD5761}" type="presOf" srcId="{88EA2D7B-5D6D-450D-8E66-29EFB8BBF6A9}" destId="{22120A2C-6D73-4F65-B36F-08AD1FFD0AE4}" srcOrd="0" destOrd="0" presId="urn:microsoft.com/office/officeart/2005/8/layout/pyramid1"/>
    <dgm:cxn modelId="{C4716957-4A23-4633-AA52-1F9279BAF45C}" type="presOf" srcId="{16682C04-F56A-4594-97B6-7E632D5FF258}" destId="{16F0ABB3-DB82-49C9-8B72-B085361F2C10}" srcOrd="1" destOrd="0" presId="urn:microsoft.com/office/officeart/2005/8/layout/pyramid1"/>
    <dgm:cxn modelId="{50ADEB1A-33FE-4DEB-849C-4445E34647DA}" srcId="{3095AB6A-6CCB-41B6-85C9-F57BEDA340BB}" destId="{16682C04-F56A-4594-97B6-7E632D5FF258}" srcOrd="1" destOrd="0" parTransId="{7B9D49D3-85A0-4856-AEE5-05A5422A4998}" sibTransId="{B30B495F-BB69-4B4B-A889-0781A947CF38}"/>
    <dgm:cxn modelId="{B0369191-B69B-4791-8405-F108C972D220}" srcId="{3095AB6A-6CCB-41B6-85C9-F57BEDA340BB}" destId="{88EA2D7B-5D6D-450D-8E66-29EFB8BBF6A9}" srcOrd="2" destOrd="0" parTransId="{105FEFD7-9B36-492A-BE5C-ABED817A1A85}" sibTransId="{46BDC915-E7C6-4BA8-A615-CBE6CAFD04DE}"/>
    <dgm:cxn modelId="{00448D8F-D020-42FD-88D5-AE9662EDC3C2}" type="presParOf" srcId="{B47C8AC9-752A-4298-934A-191B869F0A16}" destId="{5BC39DEC-3EE8-4EE4-ADB4-AE8357A2BAE3}" srcOrd="0" destOrd="0" presId="urn:microsoft.com/office/officeart/2005/8/layout/pyramid1"/>
    <dgm:cxn modelId="{00DA8AD0-5E8C-4C4E-95B3-9C6435AE9C88}" type="presParOf" srcId="{5BC39DEC-3EE8-4EE4-ADB4-AE8357A2BAE3}" destId="{F834AB71-F827-4D79-AD33-594F9991C942}" srcOrd="0" destOrd="0" presId="urn:microsoft.com/office/officeart/2005/8/layout/pyramid1"/>
    <dgm:cxn modelId="{ACCB9D62-ED92-4624-963A-DEBFBEC706B7}" type="presParOf" srcId="{5BC39DEC-3EE8-4EE4-ADB4-AE8357A2BAE3}" destId="{182AD0E5-E326-48AE-82E6-6DE7C9F43B83}" srcOrd="1" destOrd="0" presId="urn:microsoft.com/office/officeart/2005/8/layout/pyramid1"/>
    <dgm:cxn modelId="{5FE233F1-4A39-4A4F-B8A3-8F5E5753A699}" type="presParOf" srcId="{B47C8AC9-752A-4298-934A-191B869F0A16}" destId="{E78F7417-B392-4787-81CF-754B16871866}" srcOrd="1" destOrd="0" presId="urn:microsoft.com/office/officeart/2005/8/layout/pyramid1"/>
    <dgm:cxn modelId="{EEF2FCF6-1155-4383-BDEF-0094BC4F6A8C}" type="presParOf" srcId="{E78F7417-B392-4787-81CF-754B16871866}" destId="{2E36344A-1BDD-47FF-95FB-11CED6B06300}" srcOrd="0" destOrd="0" presId="urn:microsoft.com/office/officeart/2005/8/layout/pyramid1"/>
    <dgm:cxn modelId="{5C394A91-1C6D-47D0-8553-CD34D90BE132}" type="presParOf" srcId="{E78F7417-B392-4787-81CF-754B16871866}" destId="{16F0ABB3-DB82-49C9-8B72-B085361F2C10}" srcOrd="1" destOrd="0" presId="urn:microsoft.com/office/officeart/2005/8/layout/pyramid1"/>
    <dgm:cxn modelId="{A113E71A-3765-4BF3-A801-7FAA19FD2830}" type="presParOf" srcId="{B47C8AC9-752A-4298-934A-191B869F0A16}" destId="{5E14886D-C9A4-4E04-9432-CA70F975806E}" srcOrd="2" destOrd="0" presId="urn:microsoft.com/office/officeart/2005/8/layout/pyramid1"/>
    <dgm:cxn modelId="{B90D3195-E236-41A0-B5F5-B18276FDDE6B}" type="presParOf" srcId="{5E14886D-C9A4-4E04-9432-CA70F975806E}" destId="{22120A2C-6D73-4F65-B36F-08AD1FFD0AE4}" srcOrd="0" destOrd="0" presId="urn:microsoft.com/office/officeart/2005/8/layout/pyramid1"/>
    <dgm:cxn modelId="{712ED9ED-B8E2-4A73-9683-16C265C5ACE5}" type="presParOf" srcId="{5E14886D-C9A4-4E04-9432-CA70F975806E}" destId="{B0E62CDA-268A-4473-876B-05AA987C78D6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ABB0BD4F-8E16-4C17-B03D-751E8CF17B6D}" type="datetimeFigureOut">
              <a:rPr lang="es-PE" smtClean="0"/>
              <a:t>11/02/2017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CC3FE7F0-86EA-4FA7-BC45-F3F38382ACB5}" type="slidenum">
              <a:rPr lang="es-PE" smtClean="0"/>
              <a:t>‹Nº›</a:t>
            </a:fld>
            <a:endParaRPr lang="es-PE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7548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0BD4F-8E16-4C17-B03D-751E8CF17B6D}" type="datetimeFigureOut">
              <a:rPr lang="es-PE" smtClean="0"/>
              <a:t>11/02/2017</a:t>
            </a:fld>
            <a:endParaRPr lang="es-P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FE7F0-86EA-4FA7-BC45-F3F38382ACB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9987670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0BD4F-8E16-4C17-B03D-751E8CF17B6D}" type="datetimeFigureOut">
              <a:rPr lang="es-PE" smtClean="0"/>
              <a:t>11/02/2017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FE7F0-86EA-4FA7-BC45-F3F38382ACB5}" type="slidenum">
              <a:rPr lang="es-PE" smtClean="0"/>
              <a:t>‹Nº›</a:t>
            </a:fld>
            <a:endParaRPr lang="es-PE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99595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0BD4F-8E16-4C17-B03D-751E8CF17B6D}" type="datetimeFigureOut">
              <a:rPr lang="es-PE" smtClean="0"/>
              <a:t>11/02/2017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FE7F0-86EA-4FA7-BC45-F3F38382ACB5}" type="slidenum">
              <a:rPr lang="es-PE" smtClean="0"/>
              <a:t>‹Nº›</a:t>
            </a:fld>
            <a:endParaRPr lang="es-PE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29727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0BD4F-8E16-4C17-B03D-751E8CF17B6D}" type="datetimeFigureOut">
              <a:rPr lang="es-PE" smtClean="0"/>
              <a:t>11/02/2017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FE7F0-86EA-4FA7-BC45-F3F38382ACB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3712209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0BD4F-8E16-4C17-B03D-751E8CF17B6D}" type="datetimeFigureOut">
              <a:rPr lang="es-PE" smtClean="0"/>
              <a:t>11/02/2017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FE7F0-86EA-4FA7-BC45-F3F38382ACB5}" type="slidenum">
              <a:rPr lang="es-PE" smtClean="0"/>
              <a:t>‹Nº›</a:t>
            </a:fld>
            <a:endParaRPr lang="es-PE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84563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0BD4F-8E16-4C17-B03D-751E8CF17B6D}" type="datetimeFigureOut">
              <a:rPr lang="es-PE" smtClean="0"/>
              <a:t>11/02/2017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FE7F0-86EA-4FA7-BC45-F3F38382ACB5}" type="slidenum">
              <a:rPr lang="es-PE" smtClean="0"/>
              <a:t>‹Nº›</a:t>
            </a:fld>
            <a:endParaRPr lang="es-PE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18934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0BD4F-8E16-4C17-B03D-751E8CF17B6D}" type="datetimeFigureOut">
              <a:rPr lang="es-PE" smtClean="0"/>
              <a:t>11/02/2017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FE7F0-86EA-4FA7-BC45-F3F38382ACB5}" type="slidenum">
              <a:rPr lang="es-PE" smtClean="0"/>
              <a:t>‹Nº›</a:t>
            </a:fld>
            <a:endParaRPr lang="es-PE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3759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0BD4F-8E16-4C17-B03D-751E8CF17B6D}" type="datetimeFigureOut">
              <a:rPr lang="es-PE" smtClean="0"/>
              <a:t>11/02/2017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FE7F0-86EA-4FA7-BC45-F3F38382ACB5}" type="slidenum">
              <a:rPr lang="es-PE" smtClean="0"/>
              <a:t>‹Nº›</a:t>
            </a:fld>
            <a:endParaRPr lang="es-PE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51676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0BD4F-8E16-4C17-B03D-751E8CF17B6D}" type="datetimeFigureOut">
              <a:rPr lang="es-PE" smtClean="0"/>
              <a:t>11/02/2017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FE7F0-86EA-4FA7-BC45-F3F38382ACB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331576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0BD4F-8E16-4C17-B03D-751E8CF17B6D}" type="datetimeFigureOut">
              <a:rPr lang="es-PE" smtClean="0"/>
              <a:t>11/02/2017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FE7F0-86EA-4FA7-BC45-F3F38382ACB5}" type="slidenum">
              <a:rPr lang="es-PE" smtClean="0"/>
              <a:t>‹Nº›</a:t>
            </a:fld>
            <a:endParaRPr lang="es-PE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39409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0BD4F-8E16-4C17-B03D-751E8CF17B6D}" type="datetimeFigureOut">
              <a:rPr lang="es-PE" smtClean="0"/>
              <a:t>11/02/2017</a:t>
            </a:fld>
            <a:endParaRPr lang="es-P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FE7F0-86EA-4FA7-BC45-F3F38382ACB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10496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0BD4F-8E16-4C17-B03D-751E8CF17B6D}" type="datetimeFigureOut">
              <a:rPr lang="es-PE" smtClean="0"/>
              <a:t>11/02/2017</a:t>
            </a:fld>
            <a:endParaRPr lang="es-P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FE7F0-86EA-4FA7-BC45-F3F38382ACB5}" type="slidenum">
              <a:rPr lang="es-PE" smtClean="0"/>
              <a:t>‹Nº›</a:t>
            </a:fld>
            <a:endParaRPr lang="es-PE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99188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0BD4F-8E16-4C17-B03D-751E8CF17B6D}" type="datetimeFigureOut">
              <a:rPr lang="es-PE" smtClean="0"/>
              <a:t>11/02/2017</a:t>
            </a:fld>
            <a:endParaRPr lang="es-P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FE7F0-86EA-4FA7-BC45-F3F38382ACB5}" type="slidenum">
              <a:rPr lang="es-PE" smtClean="0"/>
              <a:t>‹Nº›</a:t>
            </a:fld>
            <a:endParaRPr lang="es-PE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56575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0BD4F-8E16-4C17-B03D-751E8CF17B6D}" type="datetimeFigureOut">
              <a:rPr lang="es-PE" smtClean="0"/>
              <a:t>11/02/2017</a:t>
            </a:fld>
            <a:endParaRPr lang="es-P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FE7F0-86EA-4FA7-BC45-F3F38382ACB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2346934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0BD4F-8E16-4C17-B03D-751E8CF17B6D}" type="datetimeFigureOut">
              <a:rPr lang="es-PE" smtClean="0"/>
              <a:t>11/02/2017</a:t>
            </a:fld>
            <a:endParaRPr lang="es-P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FE7F0-86EA-4FA7-BC45-F3F38382ACB5}" type="slidenum">
              <a:rPr lang="es-PE" smtClean="0"/>
              <a:t>‹Nº›</a:t>
            </a:fld>
            <a:endParaRPr lang="es-PE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61621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0BD4F-8E16-4C17-B03D-751E8CF17B6D}" type="datetimeFigureOut">
              <a:rPr lang="es-PE" smtClean="0"/>
              <a:t>11/02/2017</a:t>
            </a:fld>
            <a:endParaRPr lang="es-P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FE7F0-86EA-4FA7-BC45-F3F38382ACB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506701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BB0BD4F-8E16-4C17-B03D-751E8CF17B6D}" type="datetimeFigureOut">
              <a:rPr lang="es-PE" smtClean="0"/>
              <a:t>11/02/2017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C3FE7F0-86EA-4FA7-BC45-F3F38382ACB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75938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8.png"/><Relationship Id="rId4" Type="http://schemas.openxmlformats.org/officeDocument/2006/relationships/audio" Target="../media/audio2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PE" dirty="0" smtClean="0"/>
              <a:t>Insertar Objetos</a:t>
            </a:r>
            <a:endParaRPr lang="es-PE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PE" dirty="0" smtClean="0"/>
              <a:t>Presentado por Confucio </a:t>
            </a:r>
            <a:r>
              <a:rPr lang="es-PE" dirty="0" err="1" smtClean="0"/>
              <a:t>Taa</a:t>
            </a: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2818032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25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762262"/>
          </a:xfrm>
        </p:spPr>
        <p:txBody>
          <a:bodyPr/>
          <a:lstStyle/>
          <a:p>
            <a:r>
              <a:rPr lang="es-PE" dirty="0" smtClean="0"/>
              <a:t>Insertar una Tabla</a:t>
            </a:r>
            <a:endParaRPr lang="es-PE" dirty="0"/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41501621"/>
              </p:ext>
            </p:extLst>
          </p:nvPr>
        </p:nvGraphicFramePr>
        <p:xfrm>
          <a:off x="1295402" y="2107297"/>
          <a:ext cx="9601200" cy="3907062"/>
        </p:xfrm>
        <a:graphic>
          <a:graphicData uri="http://schemas.openxmlformats.org/drawingml/2006/table">
            <a:tbl>
              <a:tblPr firstRow="1" bandRow="1">
                <a:tableStyleId>{37CE84F3-28C3-443E-9E96-99CF82512B78}</a:tableStyleId>
              </a:tblPr>
              <a:tblGrid>
                <a:gridCol w="1920240"/>
                <a:gridCol w="1920240"/>
                <a:gridCol w="1920240"/>
                <a:gridCol w="1920240"/>
                <a:gridCol w="1920240"/>
              </a:tblGrid>
              <a:tr h="651177">
                <a:tc gridSpan="5">
                  <a:txBody>
                    <a:bodyPr/>
                    <a:lstStyle/>
                    <a:p>
                      <a:pPr algn="ctr"/>
                      <a:r>
                        <a:rPr lang="es-PE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Profesores:</a:t>
                      </a:r>
                      <a:r>
                        <a:rPr lang="es-PE" sz="3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valores de 0 a 20</a:t>
                      </a:r>
                      <a:endParaRPr lang="es-PE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489" marR="83489"/>
                </a:tc>
                <a:tc hMerge="1">
                  <a:txBody>
                    <a:bodyPr/>
                    <a:lstStyle/>
                    <a:p>
                      <a:endParaRPr lang="es-P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 dirty="0"/>
                    </a:p>
                  </a:txBody>
                  <a:tcPr/>
                </a:tc>
              </a:tr>
              <a:tr h="651177">
                <a:tc>
                  <a:txBody>
                    <a:bodyPr/>
                    <a:lstStyle/>
                    <a:p>
                      <a:endParaRPr lang="es-PE" dirty="0">
                        <a:solidFill>
                          <a:schemeClr val="tx1"/>
                        </a:solidFill>
                      </a:endParaRPr>
                    </a:p>
                  </a:txBody>
                  <a:tcPr marL="83489" marR="83489"/>
                </a:tc>
                <a:tc>
                  <a:txBody>
                    <a:bodyPr/>
                    <a:lstStyle/>
                    <a:p>
                      <a:r>
                        <a:rPr lang="es-PE" sz="2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Amabilidad</a:t>
                      </a:r>
                      <a:endParaRPr lang="es-PE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489" marR="83489"/>
                </a:tc>
                <a:tc>
                  <a:txBody>
                    <a:bodyPr/>
                    <a:lstStyle/>
                    <a:p>
                      <a:r>
                        <a:rPr lang="es-PE" sz="2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Precisión</a:t>
                      </a:r>
                      <a:endParaRPr lang="es-PE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489" marR="83489"/>
                </a:tc>
                <a:tc>
                  <a:txBody>
                    <a:bodyPr/>
                    <a:lstStyle/>
                    <a:p>
                      <a:r>
                        <a:rPr lang="es-PE" sz="2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Puntualidad</a:t>
                      </a:r>
                      <a:endParaRPr lang="es-PE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489" marR="83489"/>
                </a:tc>
                <a:tc>
                  <a:txBody>
                    <a:bodyPr/>
                    <a:lstStyle/>
                    <a:p>
                      <a:r>
                        <a:rPr lang="es-PE" sz="2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Idioma</a:t>
                      </a:r>
                      <a:endParaRPr lang="es-PE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489" marR="83489"/>
                </a:tc>
              </a:tr>
              <a:tr h="651177">
                <a:tc>
                  <a:txBody>
                    <a:bodyPr/>
                    <a:lstStyle/>
                    <a:p>
                      <a:r>
                        <a:rPr lang="es-PE" sz="28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Rupire</a:t>
                      </a:r>
                      <a:endParaRPr lang="es-PE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489" marR="83489"/>
                </a:tc>
                <a:tc>
                  <a:txBody>
                    <a:bodyPr/>
                    <a:lstStyle/>
                    <a:p>
                      <a:r>
                        <a:rPr lang="es-P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s-P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489" marR="83489"/>
                </a:tc>
                <a:tc>
                  <a:txBody>
                    <a:bodyPr/>
                    <a:lstStyle/>
                    <a:p>
                      <a:r>
                        <a:rPr lang="es-P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es-P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489" marR="83489"/>
                </a:tc>
                <a:tc>
                  <a:txBody>
                    <a:bodyPr/>
                    <a:lstStyle/>
                    <a:p>
                      <a:r>
                        <a:rPr lang="es-P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es-P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489" marR="83489"/>
                </a:tc>
                <a:tc>
                  <a:txBody>
                    <a:bodyPr/>
                    <a:lstStyle/>
                    <a:p>
                      <a:r>
                        <a:rPr lang="es-P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s-P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489" marR="83489"/>
                </a:tc>
              </a:tr>
              <a:tr h="651177">
                <a:tc>
                  <a:txBody>
                    <a:bodyPr/>
                    <a:lstStyle/>
                    <a:p>
                      <a:r>
                        <a:rPr lang="es-PE" sz="28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Jimy</a:t>
                      </a:r>
                      <a:endParaRPr lang="es-PE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489" marR="83489"/>
                </a:tc>
                <a:tc>
                  <a:txBody>
                    <a:bodyPr/>
                    <a:lstStyle/>
                    <a:p>
                      <a:r>
                        <a:rPr lang="es-P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  <a:endParaRPr lang="es-P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489" marR="83489"/>
                </a:tc>
                <a:tc>
                  <a:txBody>
                    <a:bodyPr/>
                    <a:lstStyle/>
                    <a:p>
                      <a:r>
                        <a:rPr lang="es-P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  <a:endParaRPr lang="es-P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489" marR="83489"/>
                </a:tc>
                <a:tc>
                  <a:txBody>
                    <a:bodyPr/>
                    <a:lstStyle/>
                    <a:p>
                      <a:r>
                        <a:rPr lang="es-P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es-P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489" marR="83489"/>
                </a:tc>
                <a:tc>
                  <a:txBody>
                    <a:bodyPr/>
                    <a:lstStyle/>
                    <a:p>
                      <a:r>
                        <a:rPr lang="es-P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es-P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489" marR="83489"/>
                </a:tc>
              </a:tr>
              <a:tr h="651177">
                <a:tc>
                  <a:txBody>
                    <a:bodyPr/>
                    <a:lstStyle/>
                    <a:p>
                      <a:r>
                        <a:rPr lang="es-PE" sz="2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Huamán</a:t>
                      </a:r>
                      <a:endParaRPr lang="es-PE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489" marR="83489"/>
                </a:tc>
                <a:tc>
                  <a:txBody>
                    <a:bodyPr/>
                    <a:lstStyle/>
                    <a:p>
                      <a:r>
                        <a:rPr lang="es-P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es-P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489" marR="83489"/>
                </a:tc>
                <a:tc>
                  <a:txBody>
                    <a:bodyPr/>
                    <a:lstStyle/>
                    <a:p>
                      <a:r>
                        <a:rPr lang="es-P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es-P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489" marR="83489"/>
                </a:tc>
                <a:tc>
                  <a:txBody>
                    <a:bodyPr/>
                    <a:lstStyle/>
                    <a:p>
                      <a:r>
                        <a:rPr lang="es-P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es-P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489" marR="83489"/>
                </a:tc>
                <a:tc>
                  <a:txBody>
                    <a:bodyPr/>
                    <a:lstStyle/>
                    <a:p>
                      <a:r>
                        <a:rPr lang="es-P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es-P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489" marR="83489"/>
                </a:tc>
              </a:tr>
              <a:tr h="651177">
                <a:tc>
                  <a:txBody>
                    <a:bodyPr/>
                    <a:lstStyle/>
                    <a:p>
                      <a:r>
                        <a:rPr lang="es-PE" sz="2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Damaris</a:t>
                      </a:r>
                      <a:endParaRPr lang="es-PE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489" marR="83489"/>
                </a:tc>
                <a:tc>
                  <a:txBody>
                    <a:bodyPr/>
                    <a:lstStyle/>
                    <a:p>
                      <a:r>
                        <a:rPr lang="es-P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es-P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489" marR="83489"/>
                </a:tc>
                <a:tc>
                  <a:txBody>
                    <a:bodyPr/>
                    <a:lstStyle/>
                    <a:p>
                      <a:r>
                        <a:rPr lang="es-P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es-P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489" marR="83489"/>
                </a:tc>
                <a:tc>
                  <a:txBody>
                    <a:bodyPr/>
                    <a:lstStyle/>
                    <a:p>
                      <a:r>
                        <a:rPr lang="es-P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es-P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489" marR="83489"/>
                </a:tc>
                <a:tc>
                  <a:txBody>
                    <a:bodyPr/>
                    <a:lstStyle/>
                    <a:p>
                      <a:r>
                        <a:rPr lang="es-P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es-P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489" marR="83489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59616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50"/>
                            </p:stCondLst>
                            <p:childTnLst>
                              <p:par>
                                <p:cTn id="1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1015480"/>
          </a:xfrm>
        </p:spPr>
        <p:txBody>
          <a:bodyPr/>
          <a:lstStyle/>
          <a:p>
            <a:r>
              <a:rPr lang="es-PE" dirty="0" smtClean="0"/>
              <a:t>Insertar Formas</a:t>
            </a:r>
            <a:endParaRPr lang="es-PE" dirty="0"/>
          </a:p>
        </p:txBody>
      </p:sp>
      <p:sp>
        <p:nvSpPr>
          <p:cNvPr id="5" name="Cinta hacia abajo 4"/>
          <p:cNvSpPr/>
          <p:nvPr/>
        </p:nvSpPr>
        <p:spPr>
          <a:xfrm>
            <a:off x="2116428" y="2691685"/>
            <a:ext cx="7959144" cy="2498501"/>
          </a:xfrm>
          <a:prstGeom prst="ribbon">
            <a:avLst/>
          </a:prstGeom>
          <a:solidFill>
            <a:schemeClr val="accent3"/>
          </a:solidFill>
          <a:ln w="12700">
            <a:solidFill>
              <a:srgbClr val="002060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</a:t>
            </a:r>
            <a:r>
              <a:rPr lang="es-PE" sz="2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felicita</a:t>
            </a:r>
            <a:r>
              <a:rPr lang="es-PE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s-PE" sz="2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felicita</a:t>
            </a:r>
            <a:r>
              <a:rPr lang="es-PE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s-PE" sz="2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felicita</a:t>
            </a:r>
            <a:r>
              <a:rPr lang="es-PE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que en el Perú los jefes aprenden que la fruta fresca es importante para NO TENER CANAS.</a:t>
            </a:r>
          </a:p>
        </p:txBody>
      </p:sp>
    </p:spTree>
    <p:extLst>
      <p:ext uri="{BB962C8B-B14F-4D97-AF65-F5344CB8AC3E}">
        <p14:creationId xmlns:p14="http://schemas.microsoft.com/office/powerpoint/2010/main" val="3614011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75"/>
                            </p:stCondLst>
                            <p:childTnLst>
                              <p:par>
                                <p:cTn id="1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E" dirty="0" smtClean="0"/>
              <a:t>Insertar Imágenes</a:t>
            </a:r>
            <a:endParaRPr lang="es-PE" dirty="0"/>
          </a:p>
        </p:txBody>
      </p:sp>
      <p:pic>
        <p:nvPicPr>
          <p:cNvPr id="7" name="Marcador de contenido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589323" y="2557463"/>
            <a:ext cx="5013353" cy="3317875"/>
          </a:xfrm>
          <a:prstGeom prst="heart">
            <a:avLst/>
          </a:prstGeom>
          <a:ln w="76200">
            <a:solidFill>
              <a:schemeClr val="accent2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292359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3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25"/>
                            </p:stCondLst>
                            <p:childTnLst>
                              <p:par>
                                <p:cTn id="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3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E" dirty="0" smtClean="0"/>
              <a:t>Insertar SmartArt</a:t>
            </a:r>
            <a:endParaRPr lang="es-PE" dirty="0"/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9089883"/>
              </p:ext>
            </p:extLst>
          </p:nvPr>
        </p:nvGraphicFramePr>
        <p:xfrm>
          <a:off x="1295400" y="2557463"/>
          <a:ext cx="9601200" cy="3317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30764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4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25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E" dirty="0" smtClean="0"/>
              <a:t>Insertar un Gráfico</a:t>
            </a:r>
            <a:endParaRPr lang="es-PE" dirty="0"/>
          </a:p>
        </p:txBody>
      </p:sp>
      <p:graphicFrame>
        <p:nvGraphicFramePr>
          <p:cNvPr id="9" name="Marcador de contenido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85033443"/>
              </p:ext>
            </p:extLst>
          </p:nvPr>
        </p:nvGraphicFramePr>
        <p:xfrm>
          <a:off x="1295400" y="2557463"/>
          <a:ext cx="9601200" cy="3317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62327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1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490"/>
                            </p:stCondLst>
                            <p:childTnLst>
                              <p:par>
                                <p:cTn id="11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9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E" dirty="0" smtClean="0"/>
              <a:t>Ver la presentación como vídeo</a:t>
            </a:r>
            <a:endParaRPr lang="es-PE" dirty="0"/>
          </a:p>
        </p:txBody>
      </p:sp>
      <p:pic>
        <p:nvPicPr>
          <p:cNvPr id="4" name="video-zzz-powerpoint-presentacion02-insertar-objetos-con-efectos-de-textos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989671" y="2076993"/>
            <a:ext cx="5899150" cy="3317875"/>
          </a:xfrm>
        </p:spPr>
      </p:pic>
    </p:spTree>
    <p:extLst>
      <p:ext uri="{BB962C8B-B14F-4D97-AF65-F5344CB8AC3E}">
        <p14:creationId xmlns:p14="http://schemas.microsoft.com/office/powerpoint/2010/main" val="2947803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ánico">
  <a:themeElements>
    <a:clrScheme name="Orgánico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ánico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ánico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97</TotalTime>
  <Words>95</Words>
  <Application>Microsoft Office PowerPoint</Application>
  <PresentationFormat>Panorámica</PresentationFormat>
  <Paragraphs>38</Paragraphs>
  <Slides>7</Slides>
  <Notes>0</Notes>
  <HiddenSlides>0</HiddenSlides>
  <MMClips>1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0" baseType="lpstr">
      <vt:lpstr>Arial</vt:lpstr>
      <vt:lpstr>Garamond</vt:lpstr>
      <vt:lpstr>Orgánico</vt:lpstr>
      <vt:lpstr>Insertar Objetos</vt:lpstr>
      <vt:lpstr>Insertar una Tabla</vt:lpstr>
      <vt:lpstr>Insertar Formas</vt:lpstr>
      <vt:lpstr>Insertar Imágenes</vt:lpstr>
      <vt:lpstr>Insertar SmartArt</vt:lpstr>
      <vt:lpstr>Insertar un Gráfico</vt:lpstr>
      <vt:lpstr>Ver la presentación como vídeo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Insertar Objetos</dc:title>
  <dc:creator>LAB-A-03</dc:creator>
  <cp:lastModifiedBy>LAB-A-03</cp:lastModifiedBy>
  <cp:revision>25</cp:revision>
  <dcterms:created xsi:type="dcterms:W3CDTF">2017-02-11T10:16:32Z</dcterms:created>
  <dcterms:modified xsi:type="dcterms:W3CDTF">2017-02-11T12:16:54Z</dcterms:modified>
</cp:coreProperties>
</file>